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752" autoAdjust="0"/>
  </p:normalViewPr>
  <p:slideViewPr>
    <p:cSldViewPr>
      <p:cViewPr varScale="1">
        <p:scale>
          <a:sx n="53" d="100"/>
          <a:sy n="53" d="100"/>
        </p:scale>
        <p:origin x="-9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99893-D092-4856-883E-59DD9FD95AC6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B2B5-26C2-4F99-80B6-948C3BDFB26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7B2B5-26C2-4F99-80B6-948C3BDFB26C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7B2B5-26C2-4F99-80B6-948C3BDFB26C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30A1-B788-4090-9574-8D328F1BC4BE}" type="datetimeFigureOut">
              <a:rPr lang="cs-CZ" smtClean="0"/>
              <a:t>28. 11. 2018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39BA-EB59-4454-A672-1CC5247F578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Aspire\Desktop\imperial opravený\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77" y="0"/>
            <a:ext cx="91583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Aspire\Desktop\imperial opravený\2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33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spire\Desktop\imperial opravený\4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44" y="0"/>
            <a:ext cx="8988742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Aspire\Desktop\imperial opravený\5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08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C:\Users\Aspire\Desktop\imperial opravený\5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2084" y="0"/>
            <a:ext cx="97360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Aspire\Desktop\imperial opravený\6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Aspire\Desktop\imperial opravený\7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Aspire\Desktop\imperial opravený\9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Aspire\Desktop\imperial opravený\10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Předvádění na obrazovce (4:3)</PresentationFormat>
  <Paragraphs>2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Aspire</dc:creator>
  <cp:lastModifiedBy>Aspire</cp:lastModifiedBy>
  <cp:revision>1</cp:revision>
  <dcterms:created xsi:type="dcterms:W3CDTF">2018-11-28T10:16:20Z</dcterms:created>
  <dcterms:modified xsi:type="dcterms:W3CDTF">2018-11-28T10:57:14Z</dcterms:modified>
</cp:coreProperties>
</file>